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BBB2BF-8062-48A5-8941-28AC3EBC6245}"/>
              </a:ext>
            </a:extLst>
          </p:cNvPr>
          <p:cNvGrpSpPr/>
          <p:nvPr/>
        </p:nvGrpSpPr>
        <p:grpSpPr>
          <a:xfrm>
            <a:off x="796584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4A4837FC-CB0C-4350-9792-C93455884B30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E230605-5D69-44E7-8400-EE6036F6E5F6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2C80CA9B-C9DA-49DF-BBBB-6BF914A488EF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F77316C-8BFC-435C-B320-FA72A480DDA1}"/>
                </a:ext>
              </a:extLst>
            </p:cNvPr>
            <p:cNvSpPr/>
            <p:nvPr/>
          </p:nvSpPr>
          <p:spPr>
            <a:xfrm flipV="1">
              <a:off x="1310958" y="3179739"/>
              <a:ext cx="3007880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A0B927E9-9DF8-4F6F-8A6A-94AA3C8952FA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C01540-17D3-4BCE-BD11-55B7ABFB48DE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57F90C0-948E-4F88-A9F1-7007C9CCEAA9}"/>
              </a:ext>
            </a:extLst>
          </p:cNvPr>
          <p:cNvGrpSpPr/>
          <p:nvPr/>
        </p:nvGrpSpPr>
        <p:grpSpPr>
          <a:xfrm>
            <a:off x="3732912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85F13FA9-8E89-47C9-A2D8-9341D397E99F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519D4C61-3386-4CDC-B4E0-33C3C3087477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AD9F733D-D841-4C5C-A1B8-F0EA977E0FCC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6A45D46-60F7-447A-8528-BD5208EC2B07}"/>
                </a:ext>
              </a:extLst>
            </p:cNvPr>
            <p:cNvSpPr/>
            <p:nvPr/>
          </p:nvSpPr>
          <p:spPr>
            <a:xfrm flipV="1">
              <a:off x="1314144" y="3179739"/>
              <a:ext cx="3001508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8EEB215-5E51-4DC8-B9E5-0A1952A6641D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C02A2BC-FEB2-4426-B638-26E2A5AFA0C1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ABA87A2-009C-48BD-90B3-76AE9759F887}"/>
              </a:ext>
            </a:extLst>
          </p:cNvPr>
          <p:cNvGrpSpPr/>
          <p:nvPr/>
        </p:nvGrpSpPr>
        <p:grpSpPr>
          <a:xfrm>
            <a:off x="6677839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0AE29AB6-5472-4C24-99F8-DDD944079DC7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7E9F614F-6D04-4824-8546-9294FFE558E6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96D0CFF7-DE6E-4E98-A4C1-03439881CFD3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00CC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CBE1A67-8B27-428A-A1A2-7E4129E1EBE6}"/>
                </a:ext>
              </a:extLst>
            </p:cNvPr>
            <p:cNvSpPr/>
            <p:nvPr/>
          </p:nvSpPr>
          <p:spPr>
            <a:xfrm flipV="1">
              <a:off x="1319878" y="3179739"/>
              <a:ext cx="2990040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50281CF9-BC6B-47CB-A4C2-2539E13944C9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995A590-9109-45AE-A45C-D7607406396F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CC7AC3A-4EE0-4C83-84EE-2851B10036F7}"/>
              </a:ext>
            </a:extLst>
          </p:cNvPr>
          <p:cNvGrpSpPr/>
          <p:nvPr/>
        </p:nvGrpSpPr>
        <p:grpSpPr>
          <a:xfrm>
            <a:off x="796584" y="4287667"/>
            <a:ext cx="2438400" cy="1504538"/>
            <a:chOff x="937261" y="3021575"/>
            <a:chExt cx="2438400" cy="1504538"/>
          </a:xfrm>
        </p:grpSpPr>
        <p:sp>
          <p:nvSpPr>
            <p:cNvPr id="24" name="小波 4">
              <a:extLst>
                <a:ext uri="{FF2B5EF4-FFF2-40B4-BE49-F238E27FC236}">
                  <a16:creationId xmlns:a16="http://schemas.microsoft.com/office/drawing/2014/main" id="{054E218F-7D53-47DC-BF49-F2346EF0C42A}"/>
                </a:ext>
              </a:extLst>
            </p:cNvPr>
            <p:cNvSpPr/>
            <p:nvPr/>
          </p:nvSpPr>
          <p:spPr>
            <a:xfrm>
              <a:off x="108446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707B76E-A977-48CA-BEA0-8EAF9C65B517}"/>
                </a:ext>
              </a:extLst>
            </p:cNvPr>
            <p:cNvSpPr/>
            <p:nvPr/>
          </p:nvSpPr>
          <p:spPr>
            <a:xfrm>
              <a:off x="937261" y="3763173"/>
              <a:ext cx="2438400" cy="762940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84AB5F2-D96F-4434-9B61-2C2F19ED2B38}"/>
                </a:ext>
              </a:extLst>
            </p:cNvPr>
            <p:cNvSpPr/>
            <p:nvPr/>
          </p:nvSpPr>
          <p:spPr>
            <a:xfrm>
              <a:off x="96012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C37780F-DB9C-4C0B-9466-807DCA8969DC}"/>
              </a:ext>
            </a:extLst>
          </p:cNvPr>
          <p:cNvGrpSpPr/>
          <p:nvPr/>
        </p:nvGrpSpPr>
        <p:grpSpPr>
          <a:xfrm>
            <a:off x="3732912" y="4287667"/>
            <a:ext cx="2438400" cy="1504538"/>
            <a:chOff x="3756661" y="3021575"/>
            <a:chExt cx="2438400" cy="1504538"/>
          </a:xfrm>
        </p:grpSpPr>
        <p:sp>
          <p:nvSpPr>
            <p:cNvPr id="28" name="小波 4">
              <a:extLst>
                <a:ext uri="{FF2B5EF4-FFF2-40B4-BE49-F238E27FC236}">
                  <a16:creationId xmlns:a16="http://schemas.microsoft.com/office/drawing/2014/main" id="{D9B3F4B3-397F-4554-9C61-3E5C019A3D6D}"/>
                </a:ext>
              </a:extLst>
            </p:cNvPr>
            <p:cNvSpPr/>
            <p:nvPr/>
          </p:nvSpPr>
          <p:spPr>
            <a:xfrm>
              <a:off x="390386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AC8FBC9-60BA-4DF1-BB8E-F48CC1C53098}"/>
                </a:ext>
              </a:extLst>
            </p:cNvPr>
            <p:cNvSpPr/>
            <p:nvPr/>
          </p:nvSpPr>
          <p:spPr>
            <a:xfrm>
              <a:off x="3756661" y="3763173"/>
              <a:ext cx="2438400" cy="762940"/>
            </a:xfrm>
            <a:prstGeom prst="rect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A666B41-06E6-46C3-A025-BA62774E58EA}"/>
                </a:ext>
              </a:extLst>
            </p:cNvPr>
            <p:cNvSpPr/>
            <p:nvPr/>
          </p:nvSpPr>
          <p:spPr>
            <a:xfrm>
              <a:off x="377952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A3F62F0-3D45-4FE9-9BE2-2027441B7B3A}"/>
              </a:ext>
            </a:extLst>
          </p:cNvPr>
          <p:cNvGrpSpPr/>
          <p:nvPr/>
        </p:nvGrpSpPr>
        <p:grpSpPr>
          <a:xfrm>
            <a:off x="6677839" y="4287667"/>
            <a:ext cx="2438400" cy="1504538"/>
            <a:chOff x="6720841" y="3021575"/>
            <a:chExt cx="2438400" cy="1504538"/>
          </a:xfrm>
        </p:grpSpPr>
        <p:sp>
          <p:nvSpPr>
            <p:cNvPr id="32" name="小波 4">
              <a:extLst>
                <a:ext uri="{FF2B5EF4-FFF2-40B4-BE49-F238E27FC236}">
                  <a16:creationId xmlns:a16="http://schemas.microsoft.com/office/drawing/2014/main" id="{F4956AE3-841D-4965-85A8-D20BCE9FDFB2}"/>
                </a:ext>
              </a:extLst>
            </p:cNvPr>
            <p:cNvSpPr/>
            <p:nvPr/>
          </p:nvSpPr>
          <p:spPr>
            <a:xfrm>
              <a:off x="686804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FFF56F3-E9A1-4C60-B34A-7BB8390C98A8}"/>
                </a:ext>
              </a:extLst>
            </p:cNvPr>
            <p:cNvSpPr/>
            <p:nvPr/>
          </p:nvSpPr>
          <p:spPr>
            <a:xfrm>
              <a:off x="6720841" y="3763173"/>
              <a:ext cx="2438400" cy="762940"/>
            </a:xfrm>
            <a:prstGeom prst="rect">
              <a:avLst/>
            </a:prstGeom>
            <a:solidFill>
              <a:srgbClr val="00CC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6B599B6-4393-46C8-A7F8-E08BFCC1B1C9}"/>
                </a:ext>
              </a:extLst>
            </p:cNvPr>
            <p:cNvSpPr/>
            <p:nvPr/>
          </p:nvSpPr>
          <p:spPr>
            <a:xfrm>
              <a:off x="674370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FB2620-E9C0-41D8-A19D-326D91E34509}"/>
              </a:ext>
            </a:extLst>
          </p:cNvPr>
          <p:cNvGrpSpPr/>
          <p:nvPr/>
        </p:nvGrpSpPr>
        <p:grpSpPr>
          <a:xfrm>
            <a:off x="796584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B6B01C3E-E494-4854-92DF-3FBFF7805DF7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BA118FA-32F7-4699-AEBB-45FF79E75743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1E6072C4-F1D8-49A2-A79F-E74FD3271B6E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95590A4-BA62-43DD-8C15-181045E0F0EB}"/>
                </a:ext>
              </a:extLst>
            </p:cNvPr>
            <p:cNvSpPr/>
            <p:nvPr/>
          </p:nvSpPr>
          <p:spPr>
            <a:xfrm flipV="1">
              <a:off x="1310958" y="3179739"/>
              <a:ext cx="3007880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7F4F4766-AE8F-4C19-8CDE-28207D86AF85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74794AB-30E7-4F22-B560-2FA41E6859AB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E0F4BE1-955F-4BF2-AA7B-4BD07F391318}"/>
              </a:ext>
            </a:extLst>
          </p:cNvPr>
          <p:cNvGrpSpPr/>
          <p:nvPr/>
        </p:nvGrpSpPr>
        <p:grpSpPr>
          <a:xfrm>
            <a:off x="3732912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10EB2156-8CB4-4DCE-BBD0-D4A6AD499645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D773ED8-059C-4017-AFDE-69808E793972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93A9C9B9-22AE-4D75-AB2A-7B820D64A394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22D2987-1E7F-445C-8A7F-B3D64FA2469A}"/>
                </a:ext>
              </a:extLst>
            </p:cNvPr>
            <p:cNvSpPr/>
            <p:nvPr/>
          </p:nvSpPr>
          <p:spPr>
            <a:xfrm flipV="1">
              <a:off x="1314144" y="3179739"/>
              <a:ext cx="3001508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BB53434-C00B-4619-BA6B-6E9F85E8570F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4BCCDF-6FEF-4AC2-9187-FC7CBD20E387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F00E135-70B9-40AA-BDC0-96E3A70027DC}"/>
              </a:ext>
            </a:extLst>
          </p:cNvPr>
          <p:cNvGrpSpPr/>
          <p:nvPr/>
        </p:nvGrpSpPr>
        <p:grpSpPr>
          <a:xfrm>
            <a:off x="6677839" y="1356548"/>
            <a:ext cx="2438400" cy="1706880"/>
            <a:chOff x="1196340" y="1584956"/>
            <a:chExt cx="3261360" cy="2034544"/>
          </a:xfrm>
          <a:solidFill>
            <a:srgbClr val="0070C0"/>
          </a:solidFill>
        </p:grpSpPr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AA8AC42-E727-442E-B677-414F1F8D00DA}"/>
                </a:ext>
              </a:extLst>
            </p:cNvPr>
            <p:cNvSpPr/>
            <p:nvPr/>
          </p:nvSpPr>
          <p:spPr>
            <a:xfrm>
              <a:off x="1196340" y="2095500"/>
              <a:ext cx="3261360" cy="838202"/>
            </a:xfrm>
            <a:prstGeom prst="trapezoid">
              <a:avLst/>
            </a:pr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2F89ABBE-FDB3-4483-989E-CA7347339B2D}"/>
                </a:ext>
              </a:extLst>
            </p:cNvPr>
            <p:cNvSpPr/>
            <p:nvPr/>
          </p:nvSpPr>
          <p:spPr>
            <a:xfrm>
              <a:off x="1714499" y="2278379"/>
              <a:ext cx="2225042" cy="27432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2251FF1B-BDF8-432C-96F8-975E3A261209}"/>
                </a:ext>
              </a:extLst>
            </p:cNvPr>
            <p:cNvSpPr/>
            <p:nvPr/>
          </p:nvSpPr>
          <p:spPr>
            <a:xfrm flipV="1">
              <a:off x="1196340" y="2933702"/>
              <a:ext cx="3261360" cy="685798"/>
            </a:xfrm>
            <a:prstGeom prst="trapezoid">
              <a:avLst/>
            </a:prstGeom>
            <a:solidFill>
              <a:srgbClr val="00CC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D2F6817-BDC7-40B1-844E-934CF68D3625}"/>
                </a:ext>
              </a:extLst>
            </p:cNvPr>
            <p:cNvSpPr/>
            <p:nvPr/>
          </p:nvSpPr>
          <p:spPr>
            <a:xfrm flipV="1">
              <a:off x="1319878" y="3179739"/>
              <a:ext cx="2990040" cy="357213"/>
            </a:xfrm>
            <a:custGeom>
              <a:avLst/>
              <a:gdLst>
                <a:gd name="connsiteX0" fmla="*/ 256728 w 3091754"/>
                <a:gd name="connsiteY0" fmla="*/ 210416 h 357213"/>
                <a:gd name="connsiteX1" fmla="*/ 1684162 w 3091754"/>
                <a:gd name="connsiteY1" fmla="*/ 140087 h 357213"/>
                <a:gd name="connsiteX2" fmla="*/ 2013570 w 3091754"/>
                <a:gd name="connsiteY2" fmla="*/ 210416 h 357213"/>
                <a:gd name="connsiteX3" fmla="*/ 2905715 w 3091754"/>
                <a:gd name="connsiteY3" fmla="*/ 78961 h 357213"/>
                <a:gd name="connsiteX4" fmla="*/ 3055538 w 3091754"/>
                <a:gd name="connsiteY4" fmla="*/ 70680 h 357213"/>
                <a:gd name="connsiteX5" fmla="*/ 3038235 w 3091754"/>
                <a:gd name="connsiteY5" fmla="*/ 1470 h 357213"/>
                <a:gd name="connsiteX6" fmla="*/ 3001793 w 3091754"/>
                <a:gd name="connsiteY6" fmla="*/ 1829 h 357213"/>
                <a:gd name="connsiteX7" fmla="*/ 1684162 w 3091754"/>
                <a:gd name="connsiteY7" fmla="*/ 71076 h 357213"/>
                <a:gd name="connsiteX8" fmla="*/ 146925 w 3091754"/>
                <a:gd name="connsiteY8" fmla="*/ 131668 h 357213"/>
                <a:gd name="connsiteX9" fmla="*/ 50219 w 3091754"/>
                <a:gd name="connsiteY9" fmla="*/ 111656 h 357213"/>
                <a:gd name="connsiteX10" fmla="*/ 34073 w 3091754"/>
                <a:gd name="connsiteY10" fmla="*/ 176241 h 357213"/>
                <a:gd name="connsiteX11" fmla="*/ 92024 w 3091754"/>
                <a:gd name="connsiteY11" fmla="*/ 191076 h 357213"/>
                <a:gd name="connsiteX12" fmla="*/ 256728 w 3091754"/>
                <a:gd name="connsiteY12" fmla="*/ 210416 h 357213"/>
                <a:gd name="connsiteX13" fmla="*/ 2013570 w 3091754"/>
                <a:gd name="connsiteY13" fmla="*/ 356467 h 357213"/>
                <a:gd name="connsiteX14" fmla="*/ 3084145 w 3091754"/>
                <a:gd name="connsiteY14" fmla="*/ 215149 h 357213"/>
                <a:gd name="connsiteX15" fmla="*/ 3091754 w 3091754"/>
                <a:gd name="connsiteY15" fmla="*/ 215547 h 357213"/>
                <a:gd name="connsiteX16" fmla="*/ 3074658 w 3091754"/>
                <a:gd name="connsiteY16" fmla="*/ 147161 h 357213"/>
                <a:gd name="connsiteX17" fmla="*/ 3001793 w 3091754"/>
                <a:gd name="connsiteY17" fmla="*/ 147879 h 357213"/>
                <a:gd name="connsiteX18" fmla="*/ 1684162 w 3091754"/>
                <a:gd name="connsiteY18" fmla="*/ 217126 h 357213"/>
                <a:gd name="connsiteX19" fmla="*/ 37123 w 3091754"/>
                <a:gd name="connsiteY19" fmla="*/ 254996 h 357213"/>
                <a:gd name="connsiteX20" fmla="*/ 16189 w 3091754"/>
                <a:gd name="connsiteY20" fmla="*/ 247776 h 357213"/>
                <a:gd name="connsiteX21" fmla="*/ 0 w 3091754"/>
                <a:gd name="connsiteY21" fmla="*/ 312532 h 357213"/>
                <a:gd name="connsiteX22" fmla="*/ 9672 w 3091754"/>
                <a:gd name="connsiteY22" fmla="*/ 316044 h 357213"/>
                <a:gd name="connsiteX23" fmla="*/ 256728 w 3091754"/>
                <a:gd name="connsiteY23" fmla="*/ 356466 h 357213"/>
                <a:gd name="connsiteX24" fmla="*/ 1684162 w 3091754"/>
                <a:gd name="connsiteY24" fmla="*/ 286137 h 357213"/>
                <a:gd name="connsiteX25" fmla="*/ 2013570 w 3091754"/>
                <a:gd name="connsiteY25" fmla="*/ 356467 h 35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1754" h="357213">
                  <a:moveTo>
                    <a:pt x="256728" y="210416"/>
                  </a:moveTo>
                  <a:cubicBezTo>
                    <a:pt x="732539" y="227608"/>
                    <a:pt x="1208351" y="-59960"/>
                    <a:pt x="1684162" y="140087"/>
                  </a:cubicBezTo>
                  <a:cubicBezTo>
                    <a:pt x="1793965" y="186252"/>
                    <a:pt x="1903767" y="206449"/>
                    <a:pt x="2013570" y="210416"/>
                  </a:cubicBezTo>
                  <a:cubicBezTo>
                    <a:pt x="2310951" y="221161"/>
                    <a:pt x="2608333" y="112859"/>
                    <a:pt x="2905715" y="78961"/>
                  </a:cubicBezTo>
                  <a:lnTo>
                    <a:pt x="3055538" y="70680"/>
                  </a:lnTo>
                  <a:lnTo>
                    <a:pt x="3038235" y="1470"/>
                  </a:lnTo>
                  <a:lnTo>
                    <a:pt x="3001793" y="1829"/>
                  </a:lnTo>
                  <a:cubicBezTo>
                    <a:pt x="2562582" y="24912"/>
                    <a:pt x="2123372" y="255736"/>
                    <a:pt x="1684162" y="71076"/>
                  </a:cubicBezTo>
                  <a:cubicBezTo>
                    <a:pt x="1171750" y="-144360"/>
                    <a:pt x="659338" y="205724"/>
                    <a:pt x="146925" y="131668"/>
                  </a:cubicBezTo>
                  <a:lnTo>
                    <a:pt x="50219" y="111656"/>
                  </a:lnTo>
                  <a:lnTo>
                    <a:pt x="34073" y="176241"/>
                  </a:lnTo>
                  <a:lnTo>
                    <a:pt x="92024" y="191076"/>
                  </a:lnTo>
                  <a:cubicBezTo>
                    <a:pt x="146925" y="202392"/>
                    <a:pt x="201827" y="208433"/>
                    <a:pt x="256728" y="210416"/>
                  </a:cubicBezTo>
                  <a:close/>
                  <a:moveTo>
                    <a:pt x="2013570" y="356467"/>
                  </a:moveTo>
                  <a:cubicBezTo>
                    <a:pt x="2370428" y="369360"/>
                    <a:pt x="2727286" y="210827"/>
                    <a:pt x="3084145" y="215149"/>
                  </a:cubicBezTo>
                  <a:lnTo>
                    <a:pt x="3091754" y="215547"/>
                  </a:lnTo>
                  <a:lnTo>
                    <a:pt x="3074658" y="147161"/>
                  </a:lnTo>
                  <a:lnTo>
                    <a:pt x="3001793" y="147879"/>
                  </a:lnTo>
                  <a:cubicBezTo>
                    <a:pt x="2562582" y="170962"/>
                    <a:pt x="2123372" y="401786"/>
                    <a:pt x="1684162" y="217126"/>
                  </a:cubicBezTo>
                  <a:cubicBezTo>
                    <a:pt x="1135149" y="-13698"/>
                    <a:pt x="586136" y="404671"/>
                    <a:pt x="37123" y="254996"/>
                  </a:cubicBezTo>
                  <a:lnTo>
                    <a:pt x="16189" y="247776"/>
                  </a:lnTo>
                  <a:lnTo>
                    <a:pt x="0" y="312532"/>
                  </a:lnTo>
                  <a:lnTo>
                    <a:pt x="9672" y="316044"/>
                  </a:lnTo>
                  <a:cubicBezTo>
                    <a:pt x="92024" y="341386"/>
                    <a:pt x="174376" y="353491"/>
                    <a:pt x="256728" y="356466"/>
                  </a:cubicBezTo>
                  <a:cubicBezTo>
                    <a:pt x="732539" y="373658"/>
                    <a:pt x="1208351" y="86090"/>
                    <a:pt x="1684162" y="286137"/>
                  </a:cubicBezTo>
                  <a:cubicBezTo>
                    <a:pt x="1793965" y="332302"/>
                    <a:pt x="1903767" y="352499"/>
                    <a:pt x="2013570" y="35646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FC65DDE6-B221-4E8D-A5EF-B1A3FE2AE534}"/>
                </a:ext>
              </a:extLst>
            </p:cNvPr>
            <p:cNvSpPr/>
            <p:nvPr/>
          </p:nvSpPr>
          <p:spPr>
            <a:xfrm>
              <a:off x="1714499" y="2392679"/>
              <a:ext cx="2225042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53BCDED-C8B5-4381-8A16-38DD82E6944D}"/>
                </a:ext>
              </a:extLst>
            </p:cNvPr>
            <p:cNvSpPr/>
            <p:nvPr/>
          </p:nvSpPr>
          <p:spPr>
            <a:xfrm rot="10800000">
              <a:off x="1245990" y="1584956"/>
              <a:ext cx="3162057" cy="853441"/>
            </a:xfrm>
            <a:custGeom>
              <a:avLst/>
              <a:gdLst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327827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3580 h 1254508"/>
                <a:gd name="connsiteX1" fmla="*/ 1314533 w 3162057"/>
                <a:gd name="connsiteY1" fmla="*/ 1166062 h 1254508"/>
                <a:gd name="connsiteX2" fmla="*/ 259163 w 3162057"/>
                <a:gd name="connsiteY2" fmla="*/ 1166062 h 1254508"/>
                <a:gd name="connsiteX3" fmla="*/ 61281 w 3162057"/>
                <a:gd name="connsiteY3" fmla="*/ 1253580 h 1254508"/>
                <a:gd name="connsiteX4" fmla="*/ 0 w 3162057"/>
                <a:gd name="connsiteY4" fmla="*/ 1252329 h 1254508"/>
                <a:gd name="connsiteX5" fmla="*/ 834639 w 3162057"/>
                <a:gd name="connsiteY5" fmla="*/ 0 h 1254508"/>
                <a:gd name="connsiteX6" fmla="*/ 2646915 w 3162057"/>
                <a:gd name="connsiteY6" fmla="*/ 0 h 1254508"/>
                <a:gd name="connsiteX7" fmla="*/ 3162057 w 3162057"/>
                <a:gd name="connsiteY7" fmla="*/ 1251715 h 1254508"/>
                <a:gd name="connsiteX8" fmla="*/ 3120205 w 3162057"/>
                <a:gd name="connsiteY8" fmla="*/ 1245751 h 1254508"/>
                <a:gd name="connsiteX9" fmla="*/ 2369903 w 3162057"/>
                <a:gd name="connsiteY9" fmla="*/ 1166062 h 1254508"/>
                <a:gd name="connsiteX10" fmla="*/ 2172021 w 3162057"/>
                <a:gd name="connsiteY10" fmla="*/ 1253580 h 1254508"/>
                <a:gd name="connsiteX0" fmla="*/ 2172021 w 3162057"/>
                <a:gd name="connsiteY0" fmla="*/ 1255961 h 1256889"/>
                <a:gd name="connsiteX1" fmla="*/ 1314533 w 3162057"/>
                <a:gd name="connsiteY1" fmla="*/ 1168443 h 1256889"/>
                <a:gd name="connsiteX2" fmla="*/ 259163 w 3162057"/>
                <a:gd name="connsiteY2" fmla="*/ 1168443 h 1256889"/>
                <a:gd name="connsiteX3" fmla="*/ 61281 w 3162057"/>
                <a:gd name="connsiteY3" fmla="*/ 1255961 h 1256889"/>
                <a:gd name="connsiteX4" fmla="*/ 0 w 3162057"/>
                <a:gd name="connsiteY4" fmla="*/ 1254710 h 1256889"/>
                <a:gd name="connsiteX5" fmla="*/ 503645 w 3162057"/>
                <a:gd name="connsiteY5" fmla="*/ 0 h 1256889"/>
                <a:gd name="connsiteX6" fmla="*/ 2646915 w 3162057"/>
                <a:gd name="connsiteY6" fmla="*/ 2381 h 1256889"/>
                <a:gd name="connsiteX7" fmla="*/ 3162057 w 3162057"/>
                <a:gd name="connsiteY7" fmla="*/ 1254096 h 1256889"/>
                <a:gd name="connsiteX8" fmla="*/ 3120205 w 3162057"/>
                <a:gd name="connsiteY8" fmla="*/ 1248132 h 1256889"/>
                <a:gd name="connsiteX9" fmla="*/ 2369903 w 3162057"/>
                <a:gd name="connsiteY9" fmla="*/ 1168443 h 1256889"/>
                <a:gd name="connsiteX10" fmla="*/ 2172021 w 3162057"/>
                <a:gd name="connsiteY10" fmla="*/ 1255961 h 125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2057" h="1256889">
                  <a:moveTo>
                    <a:pt x="2172021" y="1255961"/>
                  </a:moveTo>
                  <a:cubicBezTo>
                    <a:pt x="1886192" y="1277354"/>
                    <a:pt x="1600362" y="919503"/>
                    <a:pt x="1314533" y="1168443"/>
                  </a:cubicBezTo>
                  <a:cubicBezTo>
                    <a:pt x="962743" y="1474830"/>
                    <a:pt x="610953" y="862055"/>
                    <a:pt x="259163" y="1168443"/>
                  </a:cubicBezTo>
                  <a:cubicBezTo>
                    <a:pt x="193202" y="1225891"/>
                    <a:pt x="127242" y="1251024"/>
                    <a:pt x="61281" y="1255961"/>
                  </a:cubicBezTo>
                  <a:lnTo>
                    <a:pt x="0" y="1254710"/>
                  </a:lnTo>
                  <a:lnTo>
                    <a:pt x="503645" y="0"/>
                  </a:lnTo>
                  <a:lnTo>
                    <a:pt x="2646915" y="2381"/>
                  </a:lnTo>
                  <a:lnTo>
                    <a:pt x="3162057" y="1254096"/>
                  </a:lnTo>
                  <a:lnTo>
                    <a:pt x="3120205" y="1248132"/>
                  </a:lnTo>
                  <a:cubicBezTo>
                    <a:pt x="2870105" y="1197372"/>
                    <a:pt x="2620003" y="950621"/>
                    <a:pt x="2369903" y="1168443"/>
                  </a:cubicBezTo>
                  <a:cubicBezTo>
                    <a:pt x="2303942" y="1225891"/>
                    <a:pt x="2237982" y="1251024"/>
                    <a:pt x="2172021" y="125596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A43666D-C966-4253-B86A-1D8EFAC781AF}"/>
              </a:ext>
            </a:extLst>
          </p:cNvPr>
          <p:cNvGrpSpPr/>
          <p:nvPr/>
        </p:nvGrpSpPr>
        <p:grpSpPr>
          <a:xfrm>
            <a:off x="796584" y="4287667"/>
            <a:ext cx="2438400" cy="1504538"/>
            <a:chOff x="937261" y="3021575"/>
            <a:chExt cx="2438400" cy="1504538"/>
          </a:xfrm>
        </p:grpSpPr>
        <p:sp>
          <p:nvSpPr>
            <p:cNvPr id="24" name="小波 4">
              <a:extLst>
                <a:ext uri="{FF2B5EF4-FFF2-40B4-BE49-F238E27FC236}">
                  <a16:creationId xmlns:a16="http://schemas.microsoft.com/office/drawing/2014/main" id="{5E72EABC-1A2E-40F6-AA58-A596864BFAD1}"/>
                </a:ext>
              </a:extLst>
            </p:cNvPr>
            <p:cNvSpPr/>
            <p:nvPr/>
          </p:nvSpPr>
          <p:spPr>
            <a:xfrm>
              <a:off x="108446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BA6C268A-A9EE-443F-8CD7-BFA13489E28F}"/>
                </a:ext>
              </a:extLst>
            </p:cNvPr>
            <p:cNvSpPr/>
            <p:nvPr/>
          </p:nvSpPr>
          <p:spPr>
            <a:xfrm>
              <a:off x="937261" y="3763173"/>
              <a:ext cx="2438400" cy="762940"/>
            </a:xfrm>
            <a:prstGeom prst="rect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5F87C88-E352-4F95-93EE-F105D5424C02}"/>
                </a:ext>
              </a:extLst>
            </p:cNvPr>
            <p:cNvSpPr/>
            <p:nvPr/>
          </p:nvSpPr>
          <p:spPr>
            <a:xfrm>
              <a:off x="96012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A61E502-7155-4208-9FE7-8EDB3BEAEC62}"/>
              </a:ext>
            </a:extLst>
          </p:cNvPr>
          <p:cNvGrpSpPr/>
          <p:nvPr/>
        </p:nvGrpSpPr>
        <p:grpSpPr>
          <a:xfrm>
            <a:off x="3732912" y="4287667"/>
            <a:ext cx="2438400" cy="1504538"/>
            <a:chOff x="3756661" y="3021575"/>
            <a:chExt cx="2438400" cy="1504538"/>
          </a:xfrm>
        </p:grpSpPr>
        <p:sp>
          <p:nvSpPr>
            <p:cNvPr id="28" name="小波 4">
              <a:extLst>
                <a:ext uri="{FF2B5EF4-FFF2-40B4-BE49-F238E27FC236}">
                  <a16:creationId xmlns:a16="http://schemas.microsoft.com/office/drawing/2014/main" id="{44E1162A-17A6-4C0D-9BD4-BAF5710D07AC}"/>
                </a:ext>
              </a:extLst>
            </p:cNvPr>
            <p:cNvSpPr/>
            <p:nvPr/>
          </p:nvSpPr>
          <p:spPr>
            <a:xfrm>
              <a:off x="390386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FB0E8B0-8E5A-4C87-B99A-7599E9CC6EFA}"/>
                </a:ext>
              </a:extLst>
            </p:cNvPr>
            <p:cNvSpPr/>
            <p:nvPr/>
          </p:nvSpPr>
          <p:spPr>
            <a:xfrm>
              <a:off x="3756661" y="3763173"/>
              <a:ext cx="2438400" cy="762940"/>
            </a:xfrm>
            <a:prstGeom prst="rect">
              <a:avLst/>
            </a:pr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623CE10-DBDD-4DEC-9676-0D8ADE4CC862}"/>
                </a:ext>
              </a:extLst>
            </p:cNvPr>
            <p:cNvSpPr/>
            <p:nvPr/>
          </p:nvSpPr>
          <p:spPr>
            <a:xfrm>
              <a:off x="377952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E0A2A95-2E9F-4438-A8E3-B598B02E71CB}"/>
              </a:ext>
            </a:extLst>
          </p:cNvPr>
          <p:cNvGrpSpPr/>
          <p:nvPr/>
        </p:nvGrpSpPr>
        <p:grpSpPr>
          <a:xfrm>
            <a:off x="6677839" y="4287667"/>
            <a:ext cx="2438400" cy="1504538"/>
            <a:chOff x="6720841" y="3021575"/>
            <a:chExt cx="2438400" cy="1504538"/>
          </a:xfrm>
        </p:grpSpPr>
        <p:sp>
          <p:nvSpPr>
            <p:cNvPr id="32" name="小波 4">
              <a:extLst>
                <a:ext uri="{FF2B5EF4-FFF2-40B4-BE49-F238E27FC236}">
                  <a16:creationId xmlns:a16="http://schemas.microsoft.com/office/drawing/2014/main" id="{6819E71C-AD63-405F-B491-2C0256EA8B92}"/>
                </a:ext>
              </a:extLst>
            </p:cNvPr>
            <p:cNvSpPr/>
            <p:nvPr/>
          </p:nvSpPr>
          <p:spPr>
            <a:xfrm>
              <a:off x="6868047" y="3021575"/>
              <a:ext cx="2173084" cy="909517"/>
            </a:xfrm>
            <a:custGeom>
              <a:avLst/>
              <a:gdLst>
                <a:gd name="connsiteX0" fmla="*/ 0 w 1634489"/>
                <a:gd name="connsiteY0" fmla="*/ 44053 h 1162050"/>
                <a:gd name="connsiteX1" fmla="*/ 817245 w 1634489"/>
                <a:gd name="connsiteY1" fmla="*/ 44053 h 1162050"/>
                <a:gd name="connsiteX2" fmla="*/ 1634489 w 1634489"/>
                <a:gd name="connsiteY2" fmla="*/ 44053 h 1162050"/>
                <a:gd name="connsiteX3" fmla="*/ 1634489 w 1634489"/>
                <a:gd name="connsiteY3" fmla="*/ 1117997 h 1162050"/>
                <a:gd name="connsiteX4" fmla="*/ 817245 w 1634489"/>
                <a:gd name="connsiteY4" fmla="*/ 1117997 h 1162050"/>
                <a:gd name="connsiteX5" fmla="*/ 0 w 1634489"/>
                <a:gd name="connsiteY5" fmla="*/ 1117997 h 1162050"/>
                <a:gd name="connsiteX6" fmla="*/ 0 w 1634489"/>
                <a:gd name="connsiteY6" fmla="*/ 44053 h 1162050"/>
                <a:gd name="connsiteX0" fmla="*/ 0 w 1634489"/>
                <a:gd name="connsiteY0" fmla="*/ 42391 h 1158725"/>
                <a:gd name="connsiteX1" fmla="*/ 817245 w 1634489"/>
                <a:gd name="connsiteY1" fmla="*/ 42391 h 1158725"/>
                <a:gd name="connsiteX2" fmla="*/ 1634489 w 1634489"/>
                <a:gd name="connsiteY2" fmla="*/ 42391 h 1158725"/>
                <a:gd name="connsiteX3" fmla="*/ 1634489 w 1634489"/>
                <a:gd name="connsiteY3" fmla="*/ 1116335 h 1158725"/>
                <a:gd name="connsiteX4" fmla="*/ 817245 w 1634489"/>
                <a:gd name="connsiteY4" fmla="*/ 1116335 h 1158725"/>
                <a:gd name="connsiteX5" fmla="*/ 114300 w 1634489"/>
                <a:gd name="connsiteY5" fmla="*/ 1102048 h 1158725"/>
                <a:gd name="connsiteX6" fmla="*/ 0 w 1634489"/>
                <a:gd name="connsiteY6" fmla="*/ 42391 h 1158725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2391 h 1157144"/>
                <a:gd name="connsiteX1" fmla="*/ 817245 w 1634489"/>
                <a:gd name="connsiteY1" fmla="*/ 42391 h 1157144"/>
                <a:gd name="connsiteX2" fmla="*/ 1634489 w 1634489"/>
                <a:gd name="connsiteY2" fmla="*/ 42391 h 1157144"/>
                <a:gd name="connsiteX3" fmla="*/ 1529714 w 1634489"/>
                <a:gd name="connsiteY3" fmla="*/ 1111572 h 1157144"/>
                <a:gd name="connsiteX4" fmla="*/ 817245 w 1634489"/>
                <a:gd name="connsiteY4" fmla="*/ 1116335 h 1157144"/>
                <a:gd name="connsiteX5" fmla="*/ 114300 w 1634489"/>
                <a:gd name="connsiteY5" fmla="*/ 1102048 h 1157144"/>
                <a:gd name="connsiteX6" fmla="*/ 0 w 1634489"/>
                <a:gd name="connsiteY6" fmla="*/ 42391 h 1157144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  <a:gd name="connsiteX0" fmla="*/ 0 w 1634489"/>
                <a:gd name="connsiteY0" fmla="*/ 47414 h 1162167"/>
                <a:gd name="connsiteX1" fmla="*/ 817245 w 1634489"/>
                <a:gd name="connsiteY1" fmla="*/ 47414 h 1162167"/>
                <a:gd name="connsiteX2" fmla="*/ 1634489 w 1634489"/>
                <a:gd name="connsiteY2" fmla="*/ 47414 h 1162167"/>
                <a:gd name="connsiteX3" fmla="*/ 1529714 w 1634489"/>
                <a:gd name="connsiteY3" fmla="*/ 1116595 h 1162167"/>
                <a:gd name="connsiteX4" fmla="*/ 817245 w 1634489"/>
                <a:gd name="connsiteY4" fmla="*/ 1121358 h 1162167"/>
                <a:gd name="connsiteX5" fmla="*/ 114300 w 1634489"/>
                <a:gd name="connsiteY5" fmla="*/ 1107071 h 1162167"/>
                <a:gd name="connsiteX6" fmla="*/ 0 w 1634489"/>
                <a:gd name="connsiteY6" fmla="*/ 47414 h 116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489" h="1162167">
                  <a:moveTo>
                    <a:pt x="0" y="47414"/>
                  </a:moveTo>
                  <a:cubicBezTo>
                    <a:pt x="272415" y="-99430"/>
                    <a:pt x="544830" y="194259"/>
                    <a:pt x="817245" y="47414"/>
                  </a:cubicBezTo>
                  <a:cubicBezTo>
                    <a:pt x="1089659" y="-99430"/>
                    <a:pt x="1371599" y="151396"/>
                    <a:pt x="1634489" y="47414"/>
                  </a:cubicBezTo>
                  <a:cubicBezTo>
                    <a:pt x="1556702" y="365708"/>
                    <a:pt x="1493201" y="745913"/>
                    <a:pt x="1529714" y="1116595"/>
                  </a:cubicBezTo>
                  <a:cubicBezTo>
                    <a:pt x="1257299" y="1263439"/>
                    <a:pt x="1089659" y="974513"/>
                    <a:pt x="817245" y="1121358"/>
                  </a:cubicBezTo>
                  <a:cubicBezTo>
                    <a:pt x="544830" y="1268202"/>
                    <a:pt x="386715" y="960226"/>
                    <a:pt x="114300" y="1107071"/>
                  </a:cubicBezTo>
                  <a:cubicBezTo>
                    <a:pt x="114300" y="749090"/>
                    <a:pt x="85725" y="310145"/>
                    <a:pt x="0" y="474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85000"/>
                  </a:schemeClr>
                </a:gs>
                <a:gs pos="20000">
                  <a:schemeClr val="bg1"/>
                </a:gs>
                <a:gs pos="7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14E2EE1-C786-49E0-9E40-25C096C0C196}"/>
                </a:ext>
              </a:extLst>
            </p:cNvPr>
            <p:cNvSpPr/>
            <p:nvPr/>
          </p:nvSpPr>
          <p:spPr>
            <a:xfrm>
              <a:off x="6720841" y="3763173"/>
              <a:ext cx="2438400" cy="762940"/>
            </a:xfrm>
            <a:prstGeom prst="rect">
              <a:avLst/>
            </a:prstGeom>
            <a:solidFill>
              <a:srgbClr val="00CC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23FC526-1686-4051-85D3-63144285445A}"/>
                </a:ext>
              </a:extLst>
            </p:cNvPr>
            <p:cNvSpPr/>
            <p:nvPr/>
          </p:nvSpPr>
          <p:spPr>
            <a:xfrm>
              <a:off x="6743702" y="4064561"/>
              <a:ext cx="2392678" cy="381071"/>
            </a:xfrm>
            <a:custGeom>
              <a:avLst/>
              <a:gdLst>
                <a:gd name="connsiteX0" fmla="*/ 168832 w 2392678"/>
                <a:gd name="connsiteY0" fmla="*/ 160704 h 396240"/>
                <a:gd name="connsiteX1" fmla="*/ 1232764 w 2392678"/>
                <a:gd name="connsiteY1" fmla="*/ 225180 h 396240"/>
                <a:gd name="connsiteX2" fmla="*/ 1478287 w 2392678"/>
                <a:gd name="connsiteY2" fmla="*/ 160704 h 396240"/>
                <a:gd name="connsiteX3" fmla="*/ 2378537 w 2392678"/>
                <a:gd name="connsiteY3" fmla="*/ 280728 h 396240"/>
                <a:gd name="connsiteX4" fmla="*/ 2392678 w 2392678"/>
                <a:gd name="connsiteY4" fmla="*/ 277129 h 396240"/>
                <a:gd name="connsiteX5" fmla="*/ 2392678 w 2392678"/>
                <a:gd name="connsiteY5" fmla="*/ 383030 h 396240"/>
                <a:gd name="connsiteX6" fmla="*/ 2378537 w 2392678"/>
                <a:gd name="connsiteY6" fmla="*/ 386629 h 396240"/>
                <a:gd name="connsiteX7" fmla="*/ 1232764 w 2392678"/>
                <a:gd name="connsiteY7" fmla="*/ 331081 h 396240"/>
                <a:gd name="connsiteX8" fmla="*/ 5150 w 2392678"/>
                <a:gd name="connsiteY8" fmla="*/ 296364 h 396240"/>
                <a:gd name="connsiteX9" fmla="*/ 0 w 2392678"/>
                <a:gd name="connsiteY9" fmla="*/ 298548 h 396240"/>
                <a:gd name="connsiteX10" fmla="*/ 0 w 2392678"/>
                <a:gd name="connsiteY10" fmla="*/ 192942 h 396240"/>
                <a:gd name="connsiteX11" fmla="*/ 46071 w 2392678"/>
                <a:gd name="connsiteY11" fmla="*/ 178436 h 396240"/>
                <a:gd name="connsiteX12" fmla="*/ 168832 w 2392678"/>
                <a:gd name="connsiteY12" fmla="*/ 160704 h 396240"/>
                <a:gd name="connsiteX13" fmla="*/ 168832 w 2392678"/>
                <a:gd name="connsiteY13" fmla="*/ 684 h 396240"/>
                <a:gd name="connsiteX14" fmla="*/ 1232764 w 2392678"/>
                <a:gd name="connsiteY14" fmla="*/ 65159 h 396240"/>
                <a:gd name="connsiteX15" fmla="*/ 1478287 w 2392678"/>
                <a:gd name="connsiteY15" fmla="*/ 684 h 396240"/>
                <a:gd name="connsiteX16" fmla="*/ 2378537 w 2392678"/>
                <a:gd name="connsiteY16" fmla="*/ 120708 h 396240"/>
                <a:gd name="connsiteX17" fmla="*/ 2392678 w 2392678"/>
                <a:gd name="connsiteY17" fmla="*/ 117108 h 396240"/>
                <a:gd name="connsiteX18" fmla="*/ 2392678 w 2392678"/>
                <a:gd name="connsiteY18" fmla="*/ 223010 h 396240"/>
                <a:gd name="connsiteX19" fmla="*/ 2378537 w 2392678"/>
                <a:gd name="connsiteY19" fmla="*/ 226609 h 396240"/>
                <a:gd name="connsiteX20" fmla="*/ 1232764 w 2392678"/>
                <a:gd name="connsiteY20" fmla="*/ 171061 h 396240"/>
                <a:gd name="connsiteX21" fmla="*/ 5150 w 2392678"/>
                <a:gd name="connsiteY21" fmla="*/ 136344 h 396240"/>
                <a:gd name="connsiteX22" fmla="*/ 0 w 2392678"/>
                <a:gd name="connsiteY22" fmla="*/ 138528 h 396240"/>
                <a:gd name="connsiteX23" fmla="*/ 0 w 2392678"/>
                <a:gd name="connsiteY23" fmla="*/ 32922 h 396240"/>
                <a:gd name="connsiteX24" fmla="*/ 46071 w 2392678"/>
                <a:gd name="connsiteY24" fmla="*/ 18415 h 396240"/>
                <a:gd name="connsiteX25" fmla="*/ 168832 w 2392678"/>
                <a:gd name="connsiteY25" fmla="*/ 684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92678" h="396240">
                  <a:moveTo>
                    <a:pt x="168832" y="160704"/>
                  </a:moveTo>
                  <a:cubicBezTo>
                    <a:pt x="523476" y="144944"/>
                    <a:pt x="878120" y="408577"/>
                    <a:pt x="1232764" y="225180"/>
                  </a:cubicBezTo>
                  <a:cubicBezTo>
                    <a:pt x="1314605" y="182858"/>
                    <a:pt x="1396446" y="164341"/>
                    <a:pt x="1478287" y="160704"/>
                  </a:cubicBezTo>
                  <a:cubicBezTo>
                    <a:pt x="1778371" y="147367"/>
                    <a:pt x="2078454" y="334072"/>
                    <a:pt x="2378537" y="280728"/>
                  </a:cubicBezTo>
                  <a:lnTo>
                    <a:pt x="2392678" y="277129"/>
                  </a:lnTo>
                  <a:lnTo>
                    <a:pt x="2392678" y="383030"/>
                  </a:lnTo>
                  <a:lnTo>
                    <a:pt x="2378537" y="386629"/>
                  </a:lnTo>
                  <a:cubicBezTo>
                    <a:pt x="1996614" y="454522"/>
                    <a:pt x="1614689" y="133576"/>
                    <a:pt x="1232764" y="331081"/>
                  </a:cubicBezTo>
                  <a:cubicBezTo>
                    <a:pt x="823560" y="542693"/>
                    <a:pt x="414354" y="159146"/>
                    <a:pt x="5150" y="296364"/>
                  </a:cubicBezTo>
                  <a:lnTo>
                    <a:pt x="0" y="298548"/>
                  </a:lnTo>
                  <a:lnTo>
                    <a:pt x="0" y="192942"/>
                  </a:lnTo>
                  <a:lnTo>
                    <a:pt x="46071" y="178436"/>
                  </a:lnTo>
                  <a:cubicBezTo>
                    <a:pt x="86991" y="168062"/>
                    <a:pt x="127912" y="162523"/>
                    <a:pt x="168832" y="160704"/>
                  </a:cubicBezTo>
                  <a:close/>
                  <a:moveTo>
                    <a:pt x="168832" y="684"/>
                  </a:moveTo>
                  <a:cubicBezTo>
                    <a:pt x="523476" y="-15076"/>
                    <a:pt x="878120" y="248557"/>
                    <a:pt x="1232764" y="65159"/>
                  </a:cubicBezTo>
                  <a:cubicBezTo>
                    <a:pt x="1314605" y="22837"/>
                    <a:pt x="1396446" y="4321"/>
                    <a:pt x="1478287" y="684"/>
                  </a:cubicBezTo>
                  <a:cubicBezTo>
                    <a:pt x="1778371" y="-12653"/>
                    <a:pt x="2078454" y="174052"/>
                    <a:pt x="2378537" y="120708"/>
                  </a:cubicBezTo>
                  <a:lnTo>
                    <a:pt x="2392678" y="117108"/>
                  </a:lnTo>
                  <a:lnTo>
                    <a:pt x="2392678" y="223010"/>
                  </a:lnTo>
                  <a:lnTo>
                    <a:pt x="2378537" y="226609"/>
                  </a:lnTo>
                  <a:cubicBezTo>
                    <a:pt x="1996614" y="294502"/>
                    <a:pt x="1614689" y="-26444"/>
                    <a:pt x="1232764" y="171061"/>
                  </a:cubicBezTo>
                  <a:cubicBezTo>
                    <a:pt x="823560" y="382673"/>
                    <a:pt x="414354" y="-874"/>
                    <a:pt x="5150" y="136344"/>
                  </a:cubicBezTo>
                  <a:lnTo>
                    <a:pt x="0" y="138528"/>
                  </a:lnTo>
                  <a:lnTo>
                    <a:pt x="0" y="32922"/>
                  </a:lnTo>
                  <a:lnTo>
                    <a:pt x="46071" y="18415"/>
                  </a:lnTo>
                  <a:cubicBezTo>
                    <a:pt x="86991" y="8041"/>
                    <a:pt x="127912" y="2502"/>
                    <a:pt x="168832" y="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pptxd43_ティッシュペーパーのイラスト</dc:title>
  <dc:subject>pptxd43_ティッシュペーパーのイラスト</dc:subject>
  <dc:creator>でじけろお</dc:creator>
  <cp:revision>1</cp:revision>
  <dcterms:created xsi:type="dcterms:W3CDTF">2018-05-20T00:31:01Z</dcterms:created>
  <dcterms:modified xsi:type="dcterms:W3CDTF">2020-03-21T13:47:36Z</dcterms:modified>
  <cp:version>1</cp:version>
</cp:coreProperties>
</file>